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4BBE-F264-421C-A812-9AFC5CC9AB3A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5647-28F6-4C18-A952-68AB6E5657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4BBE-F264-421C-A812-9AFC5CC9AB3A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5647-28F6-4C18-A952-68AB6E5657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4BBE-F264-421C-A812-9AFC5CC9AB3A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5647-28F6-4C18-A952-68AB6E5657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4BBE-F264-421C-A812-9AFC5CC9AB3A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5647-28F6-4C18-A952-68AB6E5657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4BBE-F264-421C-A812-9AFC5CC9AB3A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5647-28F6-4C18-A952-68AB6E5657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4BBE-F264-421C-A812-9AFC5CC9AB3A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5647-28F6-4C18-A952-68AB6E5657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4BBE-F264-421C-A812-9AFC5CC9AB3A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5647-28F6-4C18-A952-68AB6E5657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4BBE-F264-421C-A812-9AFC5CC9AB3A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5647-28F6-4C18-A952-68AB6E5657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4BBE-F264-421C-A812-9AFC5CC9AB3A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5647-28F6-4C18-A952-68AB6E5657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4BBE-F264-421C-A812-9AFC5CC9AB3A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5647-28F6-4C18-A952-68AB6E5657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4BBE-F264-421C-A812-9AFC5CC9AB3A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5647-28F6-4C18-A952-68AB6E5657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14BBE-F264-421C-A812-9AFC5CC9AB3A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F5647-28F6-4C18-A952-68AB6E5657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Traits of Well Designed Experiment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Stocker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 Characteristics of a Well Designed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Controlled</a:t>
            </a:r>
          </a:p>
          <a:p>
            <a:r>
              <a:rPr lang="en-US" dirty="0" smtClean="0"/>
              <a:t>Multiple Trials</a:t>
            </a:r>
          </a:p>
          <a:p>
            <a:r>
              <a:rPr lang="en-US" dirty="0" smtClean="0"/>
              <a:t>Large Samples</a:t>
            </a:r>
          </a:p>
          <a:p>
            <a:r>
              <a:rPr lang="en-US" dirty="0" smtClean="0"/>
              <a:t>Random Samples</a:t>
            </a:r>
          </a:p>
          <a:p>
            <a:r>
              <a:rPr lang="en-US" dirty="0" smtClean="0"/>
              <a:t>Good Records/Repeatable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one variable is manipulated by the </a:t>
            </a:r>
            <a:r>
              <a:rPr lang="en-US" dirty="0" smtClean="0"/>
              <a:t>experimenter</a:t>
            </a:r>
          </a:p>
          <a:p>
            <a:pPr lvl="1"/>
            <a:r>
              <a:rPr lang="en-US" dirty="0" smtClean="0"/>
              <a:t>Independent Variable</a:t>
            </a:r>
          </a:p>
          <a:p>
            <a:pPr lvl="2"/>
            <a:r>
              <a:rPr lang="en-US" dirty="0" smtClean="0"/>
              <a:t>Ex) Amount of Water</a:t>
            </a:r>
          </a:p>
          <a:p>
            <a:pPr lvl="1"/>
            <a:r>
              <a:rPr lang="en-US" dirty="0" smtClean="0"/>
              <a:t>Dependent Variable</a:t>
            </a:r>
          </a:p>
          <a:p>
            <a:pPr lvl="2"/>
            <a:r>
              <a:rPr lang="en-US" dirty="0" smtClean="0"/>
              <a:t>Ex) Height of plant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Trials/Large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the experiment more than once</a:t>
            </a:r>
          </a:p>
          <a:p>
            <a:pPr lvl="1"/>
            <a:r>
              <a:rPr lang="en-US" dirty="0" smtClean="0"/>
              <a:t>Don’t just do a single test and say it proves your results</a:t>
            </a:r>
          </a:p>
          <a:p>
            <a:r>
              <a:rPr lang="en-US" dirty="0" smtClean="0"/>
              <a:t>Have a lot of individuals to test </a:t>
            </a:r>
          </a:p>
          <a:p>
            <a:pPr lvl="1"/>
            <a:r>
              <a:rPr lang="en-US" dirty="0" smtClean="0"/>
              <a:t>Have multiple subject per test condition</a:t>
            </a:r>
          </a:p>
          <a:p>
            <a:pPr lvl="2"/>
            <a:r>
              <a:rPr lang="en-US" dirty="0" smtClean="0"/>
              <a:t>Ex) 50 plants get fertilizer and 50 do not get fertilizer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your test subjects are representative of the population you want to apply your results towards</a:t>
            </a:r>
          </a:p>
          <a:p>
            <a:pPr lvl="1"/>
            <a:r>
              <a:rPr lang="en-US" dirty="0" smtClean="0"/>
              <a:t>You cannot test DAE kids then say the results apply to the whole county/state!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experiment must be repeatable!</a:t>
            </a:r>
          </a:p>
          <a:p>
            <a:r>
              <a:rPr lang="en-US" dirty="0" smtClean="0"/>
              <a:t>Write detailed directions how to conduct your experiment</a:t>
            </a:r>
          </a:p>
          <a:p>
            <a:r>
              <a:rPr lang="en-US" dirty="0" smtClean="0"/>
              <a:t>Record all of your data accurately</a:t>
            </a:r>
          </a:p>
          <a:p>
            <a:r>
              <a:rPr lang="en-US" dirty="0" smtClean="0"/>
              <a:t>The Village idiot must be able to get the same results you did!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Loose 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Experimental Group</a:t>
            </a:r>
          </a:p>
          <a:p>
            <a:pPr lvl="1"/>
            <a:r>
              <a:rPr lang="en-US" dirty="0" smtClean="0"/>
              <a:t>Receives the experimental version of the independent variable</a:t>
            </a:r>
          </a:p>
          <a:p>
            <a:pPr lvl="2"/>
            <a:r>
              <a:rPr lang="en-US" dirty="0" smtClean="0"/>
              <a:t>Ex) plant with fertilizer</a:t>
            </a:r>
          </a:p>
          <a:p>
            <a:r>
              <a:rPr lang="en-US" dirty="0" smtClean="0"/>
              <a:t>Control Group</a:t>
            </a:r>
          </a:p>
          <a:p>
            <a:pPr lvl="1"/>
            <a:r>
              <a:rPr lang="en-US" dirty="0" smtClean="0"/>
              <a:t>Receives the normal version of the independent variable</a:t>
            </a:r>
          </a:p>
          <a:p>
            <a:pPr lvl="2"/>
            <a:r>
              <a:rPr lang="en-US" dirty="0" smtClean="0"/>
              <a:t>Ex) plant with no fertilizer</a:t>
            </a:r>
          </a:p>
          <a:p>
            <a:pPr lvl="2"/>
            <a:r>
              <a:rPr lang="en-US" dirty="0" smtClean="0"/>
              <a:t>This group is used for comparison!</a:t>
            </a:r>
          </a:p>
          <a:p>
            <a:r>
              <a:rPr lang="en-US" dirty="0" smtClean="0"/>
              <a:t>Constants</a:t>
            </a:r>
          </a:p>
          <a:p>
            <a:pPr lvl="1"/>
            <a:r>
              <a:rPr lang="en-US" dirty="0" smtClean="0"/>
              <a:t>Any variables that could change the outcome of the experiment</a:t>
            </a:r>
          </a:p>
          <a:p>
            <a:pPr lvl="2"/>
            <a:r>
              <a:rPr lang="en-US" dirty="0" smtClean="0"/>
              <a:t>Ex) temperature, amount of water, type of soil, length of sunlight exposure, amount of room to grow, etc…..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239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Traits of Well Designed Experiment</vt:lpstr>
      <vt:lpstr>5 Characteristics of a Well Designed Experiment</vt:lpstr>
      <vt:lpstr>Controlled</vt:lpstr>
      <vt:lpstr>Multiple Trials/Large Sample</vt:lpstr>
      <vt:lpstr>Random Sample</vt:lpstr>
      <vt:lpstr>Good Records</vt:lpstr>
      <vt:lpstr>Loose Ends</vt:lpstr>
    </vt:vector>
  </TitlesOfParts>
  <Company>Davison Community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Traits of Well Designed Experiment</dc:title>
  <dc:creator>Darci Stocker</dc:creator>
  <cp:lastModifiedBy>Darci Stocker</cp:lastModifiedBy>
  <cp:revision>42</cp:revision>
  <dcterms:created xsi:type="dcterms:W3CDTF">2012-09-06T12:23:37Z</dcterms:created>
  <dcterms:modified xsi:type="dcterms:W3CDTF">2012-09-11T17:58:50Z</dcterms:modified>
</cp:coreProperties>
</file>