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6FCD8F-74B0-4D09-9CF6-B18D016215A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BDCB664-1078-44B2-9E14-CA850E17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B435-9D56-4341-BAD2-7FA78F47AC2A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99F2F-92E6-4E31-8E2B-0AB2304B3D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endParaRPr lang="en-US" dirty="0" smtClean="0"/>
          </a:p>
          <a:p>
            <a:r>
              <a:rPr lang="en-US" dirty="0" smtClean="0"/>
              <a:t>Ms. Stocker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steps to solve a problem</a:t>
            </a:r>
          </a:p>
          <a:p>
            <a:r>
              <a:rPr lang="en-US" dirty="0" smtClean="0"/>
              <a:t>Scientists use several ways to analyze situations:	</a:t>
            </a:r>
          </a:p>
          <a:p>
            <a:pPr lvl="1"/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Abbreviation to remember:  PHEOC</a:t>
            </a:r>
          </a:p>
          <a:p>
            <a:r>
              <a:rPr lang="en-US" dirty="0" smtClean="0"/>
              <a:t>There are small differences to each step and where to do each process</a:t>
            </a:r>
          </a:p>
          <a:p>
            <a:r>
              <a:rPr lang="en-US" dirty="0" smtClean="0"/>
              <a:t>This works for this class!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-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b="1" dirty="0" smtClean="0"/>
              <a:t>question</a:t>
            </a:r>
            <a:r>
              <a:rPr lang="en-US" dirty="0" smtClean="0"/>
              <a:t> that a scientist asks after observing something in nature</a:t>
            </a:r>
          </a:p>
          <a:p>
            <a:r>
              <a:rPr lang="en-US" dirty="0" smtClean="0"/>
              <a:t>Always look for a “</a:t>
            </a:r>
            <a:r>
              <a:rPr lang="en-US" b="1" dirty="0" smtClean="0"/>
              <a:t>?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If you are identifying a problem it will always be a </a:t>
            </a:r>
            <a:r>
              <a:rPr lang="en-US" b="1" dirty="0" smtClean="0"/>
              <a:t>question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-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hypothesis is the answer to the question</a:t>
            </a:r>
          </a:p>
          <a:p>
            <a:r>
              <a:rPr lang="en-US" dirty="0" smtClean="0"/>
              <a:t>Generally an educated guess</a:t>
            </a:r>
          </a:p>
          <a:p>
            <a:pPr lvl="1"/>
            <a:r>
              <a:rPr lang="en-US" dirty="0" smtClean="0"/>
              <a:t>In other words, you do research to make an informed decision about what is the answer to your problem</a:t>
            </a:r>
          </a:p>
          <a:p>
            <a:r>
              <a:rPr lang="en-US" dirty="0" smtClean="0"/>
              <a:t>Hypothesis must be testable</a:t>
            </a:r>
          </a:p>
          <a:p>
            <a:r>
              <a:rPr lang="en-US" dirty="0" smtClean="0"/>
              <a:t>Written in “If…Then…” format</a:t>
            </a:r>
          </a:p>
          <a:p>
            <a:pPr lvl="1"/>
            <a:r>
              <a:rPr lang="en-US" dirty="0" smtClean="0"/>
              <a:t>If a plant gets 20 hours of sunlight, then it will grow taller.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 –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how a scientist tests their hypotheses</a:t>
            </a:r>
          </a:p>
          <a:p>
            <a:r>
              <a:rPr lang="en-US" dirty="0" smtClean="0"/>
              <a:t>It is a set of materials and a step by step procedure for conducting the experiment</a:t>
            </a:r>
          </a:p>
          <a:p>
            <a:r>
              <a:rPr lang="en-US" dirty="0" smtClean="0"/>
              <a:t>It is very detailed and designed to test only one thing at a time</a:t>
            </a:r>
          </a:p>
          <a:p>
            <a:r>
              <a:rPr lang="en-US" dirty="0" smtClean="0"/>
              <a:t>If an experiment cannot be repeated the results would be invalid or not true!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–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data, table, charts, and graphs that are created while you experiment and after</a:t>
            </a:r>
          </a:p>
          <a:p>
            <a:r>
              <a:rPr lang="en-US" dirty="0" smtClean="0"/>
              <a:t>They give visual representation of what you learned in the experiment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–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Restates hypothesis and if it was correct</a:t>
            </a:r>
          </a:p>
          <a:p>
            <a:r>
              <a:rPr lang="en-US" dirty="0" smtClean="0"/>
              <a:t>The assumption is based on the data collected in the experiment</a:t>
            </a:r>
          </a:p>
          <a:p>
            <a:r>
              <a:rPr lang="en-US" dirty="0" smtClean="0"/>
              <a:t>If the experiment did not support the hypothesis you identify ways you might need to retest your hypothesis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270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Scientific Method</vt:lpstr>
      <vt:lpstr>The Scientific Method</vt:lpstr>
      <vt:lpstr>Steps</vt:lpstr>
      <vt:lpstr>P - Problem</vt:lpstr>
      <vt:lpstr>H - Hypothesis</vt:lpstr>
      <vt:lpstr>E – Experiment</vt:lpstr>
      <vt:lpstr>O – Observations</vt:lpstr>
      <vt:lpstr>C – Conclusion</vt:lpstr>
    </vt:vector>
  </TitlesOfParts>
  <Company>Davison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Darci Stocker</dc:creator>
  <cp:lastModifiedBy>Stocker, Darci</cp:lastModifiedBy>
  <cp:revision>5</cp:revision>
  <cp:lastPrinted>2014-09-10T16:59:55Z</cp:lastPrinted>
  <dcterms:created xsi:type="dcterms:W3CDTF">2012-09-06T11:58:55Z</dcterms:created>
  <dcterms:modified xsi:type="dcterms:W3CDTF">2014-09-10T17:00:00Z</dcterms:modified>
</cp:coreProperties>
</file>